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6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8" r:id="rId16"/>
    <p:sldId id="686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BEC9"/>
    <a:srgbClr val="0F75BC"/>
    <a:srgbClr val="21E9F3"/>
    <a:srgbClr val="006BB7"/>
    <a:srgbClr val="00B0F0"/>
    <a:srgbClr val="16BDC8"/>
    <a:srgbClr val="39B54A"/>
    <a:srgbClr val="F2663A"/>
    <a:srgbClr val="BCD63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3" autoAdjust="0"/>
    <p:restoredTop sz="99574" autoAdjust="0"/>
  </p:normalViewPr>
  <p:slideViewPr>
    <p:cSldViewPr snapToGrid="0" snapToObjects="1">
      <p:cViewPr varScale="1">
        <p:scale>
          <a:sx n="42" d="100"/>
          <a:sy n="42" d="100"/>
        </p:scale>
        <p:origin x="90" y="30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115146</TotalTime>
  <Words>91</Words>
  <Application>Microsoft Office PowerPoint</Application>
  <PresentationFormat>Custom</PresentationFormat>
  <Paragraphs>91</Paragraphs>
  <Slides>94</Slides>
  <Notes>91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601</cp:revision>
  <cp:lastPrinted>2020-12-17T16:34:20Z</cp:lastPrinted>
  <dcterms:created xsi:type="dcterms:W3CDTF">2016-01-18T20:00:00Z</dcterms:created>
  <dcterms:modified xsi:type="dcterms:W3CDTF">2022-03-24T01:52:25Z</dcterms:modified>
</cp:coreProperties>
</file>